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74" r:id="rId7"/>
    <p:sldId id="273" r:id="rId8"/>
    <p:sldId id="275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655" autoAdjust="0"/>
  </p:normalViewPr>
  <p:slideViewPr>
    <p:cSldViewPr snapToGrid="0">
      <p:cViewPr varScale="1">
        <p:scale>
          <a:sx n="79" d="100"/>
          <a:sy n="79" d="100"/>
        </p:scale>
        <p:origin x="120" y="6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4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microsoft.com/office/2007/relationships/hdphoto" Target="../media/hdphoto9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microsoft.com/office/2007/relationships/hdphoto" Target="../media/hdphoto9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microsoft.com/office/2007/relationships/hdphoto" Target="../media/hdphoto14.wdp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40.gif"/><Relationship Id="rId4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microsoft.com/office/2007/relationships/hdphoto" Target="../media/hdphoto15.wdp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6.wdp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microsoft.com/office/2007/relationships/hdphoto" Target="../media/hdphoto15.wdp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14" Type="http://schemas.openxmlformats.org/officeDocument/2006/relationships/image" Target="../media/image4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gif"/><Relationship Id="rId5" Type="http://schemas.openxmlformats.org/officeDocument/2006/relationships/image" Target="../media/image33.png"/><Relationship Id="rId10" Type="http://schemas.microsoft.com/office/2007/relationships/hdphoto" Target="../media/hdphoto17.wdp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429000"/>
            <a:ext cx="4941771" cy="2128042"/>
          </a:xfrm>
        </p:spPr>
        <p:txBody>
          <a:bodyPr/>
          <a:lstStyle/>
          <a:p>
            <a:r>
              <a:rPr lang="en-US" dirty="0"/>
              <a:t>LARAVEL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BY ABDUL WAHAB AMIR (APTECH LEARNING)</a:t>
            </a:r>
          </a:p>
        </p:txBody>
      </p:sp>
      <p:pic>
        <p:nvPicPr>
          <p:cNvPr id="1026" name="Picture 2" descr="GitHub - laravel/framework: The Laravel Framework.">
            <a:extLst>
              <a:ext uri="{FF2B5EF4-FFF2-40B4-BE49-F238E27FC236}">
                <a16:creationId xmlns:a16="http://schemas.microsoft.com/office/drawing/2014/main" id="{E17560B7-DCF8-7F10-BEAA-17FCD58D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75" y="147283"/>
            <a:ext cx="3514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DC76F-B07E-3ADD-7045-7DDDAE44D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98" y="1407566"/>
            <a:ext cx="11590726" cy="5224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C3570-FEBF-C1F9-2142-F8FBCD77D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0" y="1532291"/>
            <a:ext cx="12174649" cy="520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0FC22-3093-4894-7F86-D1470AC527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0" y="1491841"/>
            <a:ext cx="12165123" cy="5220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6BF7E-DD59-F929-ADD4-5FCBDA15B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0" y="1509712"/>
            <a:ext cx="12192000" cy="5029200"/>
          </a:xfrm>
          <a:prstGeom prst="rect">
            <a:avLst/>
          </a:prstGeom>
        </p:spPr>
      </p:pic>
      <p:pic>
        <p:nvPicPr>
          <p:cNvPr id="12" name="Picture 2" descr="Laravel on LottieFiles. Free Lottie Animation">
            <a:extLst>
              <a:ext uri="{FF2B5EF4-FFF2-40B4-BE49-F238E27FC236}">
                <a16:creationId xmlns:a16="http://schemas.microsoft.com/office/drawing/2014/main" id="{941CCA03-DE33-B87D-81F9-F30ED9E8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" y="1314957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6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D7AC0-66A0-06FA-1A47-3C568EC21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780680"/>
            <a:ext cx="11183911" cy="5296639"/>
          </a:xfrm>
          <a:prstGeom prst="rect">
            <a:avLst/>
          </a:prstGeom>
        </p:spPr>
      </p:pic>
      <p:pic>
        <p:nvPicPr>
          <p:cNvPr id="15" name="Picture 2" descr="Laravel on LottieFiles. Free Lottie Animation">
            <a:extLst>
              <a:ext uri="{FF2B5EF4-FFF2-40B4-BE49-F238E27FC236}">
                <a16:creationId xmlns:a16="http://schemas.microsoft.com/office/drawing/2014/main" id="{EDA27A62-7D19-4B50-FD20-B7EF3B734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15" y="5784728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6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D7AC0-66A0-06FA-1A47-3C568EC21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780680"/>
            <a:ext cx="11183911" cy="5296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845A03-602C-8172-A72C-A2F8586C5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842600"/>
            <a:ext cx="11107700" cy="5172797"/>
          </a:xfrm>
          <a:prstGeom prst="rect">
            <a:avLst/>
          </a:prstGeom>
        </p:spPr>
      </p:pic>
      <p:pic>
        <p:nvPicPr>
          <p:cNvPr id="9" name="Picture 2" descr="Laravel on LottieFiles. Free Lottie Animation">
            <a:extLst>
              <a:ext uri="{FF2B5EF4-FFF2-40B4-BE49-F238E27FC236}">
                <a16:creationId xmlns:a16="http://schemas.microsoft.com/office/drawing/2014/main" id="{110CB3F1-8785-4668-4697-F988BBFC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15" y="5784728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9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D7AC0-66A0-06FA-1A47-3C568EC21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780680"/>
            <a:ext cx="11183911" cy="5296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845A03-602C-8172-A72C-A2F8586C5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842600"/>
            <a:ext cx="11107700" cy="5172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B1D2F-F32F-4EA1-BF73-B0D7C66E4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33" y="870700"/>
            <a:ext cx="11174384" cy="5182323"/>
          </a:xfrm>
          <a:prstGeom prst="rect">
            <a:avLst/>
          </a:prstGeom>
        </p:spPr>
      </p:pic>
      <p:pic>
        <p:nvPicPr>
          <p:cNvPr id="10" name="Picture 2" descr="Laravel on LottieFiles. Free Lottie Animation">
            <a:extLst>
              <a:ext uri="{FF2B5EF4-FFF2-40B4-BE49-F238E27FC236}">
                <a16:creationId xmlns:a16="http://schemas.microsoft.com/office/drawing/2014/main" id="{5F102A72-C53E-82CE-8AEB-D526588D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15" y="5784728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30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D7AC0-66A0-06FA-1A47-3C568EC21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780680"/>
            <a:ext cx="11183911" cy="5296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845A03-602C-8172-A72C-A2F8586C5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842600"/>
            <a:ext cx="11107700" cy="5172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B1D2F-F32F-4EA1-BF73-B0D7C66E4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33" y="870700"/>
            <a:ext cx="11174384" cy="5182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96716-FBE7-3777-1FD3-B353141FD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33" y="889753"/>
            <a:ext cx="11021963" cy="5153744"/>
          </a:xfrm>
          <a:prstGeom prst="rect">
            <a:avLst/>
          </a:prstGeom>
        </p:spPr>
      </p:pic>
      <p:pic>
        <p:nvPicPr>
          <p:cNvPr id="11" name="Picture 2" descr="Laravel on LottieFiles. Free Lottie Animation">
            <a:extLst>
              <a:ext uri="{FF2B5EF4-FFF2-40B4-BE49-F238E27FC236}">
                <a16:creationId xmlns:a16="http://schemas.microsoft.com/office/drawing/2014/main" id="{B71A0DAB-59DB-1317-50DF-904D60A7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15" y="5784728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9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D7AC0-66A0-06FA-1A47-3C568EC21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780680"/>
            <a:ext cx="11183911" cy="5296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845A03-602C-8172-A72C-A2F8586C5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842600"/>
            <a:ext cx="11107700" cy="5172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B1D2F-F32F-4EA1-BF73-B0D7C66E4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33" y="870700"/>
            <a:ext cx="11174384" cy="5182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96716-FBE7-3777-1FD3-B353141FD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33" y="889753"/>
            <a:ext cx="11021963" cy="5153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8757B-4051-1CAD-6A67-09DCDC01F4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33" y="892374"/>
            <a:ext cx="11145805" cy="5172797"/>
          </a:xfrm>
          <a:prstGeom prst="rect">
            <a:avLst/>
          </a:prstGeom>
        </p:spPr>
      </p:pic>
      <p:pic>
        <p:nvPicPr>
          <p:cNvPr id="13" name="Picture 2" descr="Laravel on LottieFiles. Free Lottie Animation">
            <a:extLst>
              <a:ext uri="{FF2B5EF4-FFF2-40B4-BE49-F238E27FC236}">
                <a16:creationId xmlns:a16="http://schemas.microsoft.com/office/drawing/2014/main" id="{71C6C2DE-E398-046C-94B6-8D7A078C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15" y="5784728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37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8B67BA-70B6-5CC8-9828-2A34A63C9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12" y="1204168"/>
            <a:ext cx="10955279" cy="5334744"/>
          </a:xfrm>
          <a:prstGeom prst="rect">
            <a:avLst/>
          </a:prstGeom>
        </p:spPr>
      </p:pic>
      <p:pic>
        <p:nvPicPr>
          <p:cNvPr id="17" name="Picture 2" descr="Laravel on LottieFiles. Free Lottie Animation">
            <a:extLst>
              <a:ext uri="{FF2B5EF4-FFF2-40B4-BE49-F238E27FC236}">
                <a16:creationId xmlns:a16="http://schemas.microsoft.com/office/drawing/2014/main" id="{325C13FD-6CAB-AC47-ACB4-5473C1D7A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7" y="4002087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86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8E4BE5-BC75-B0B0-8A3F-17E547896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968" y="940355"/>
            <a:ext cx="7078063" cy="4782217"/>
          </a:xfrm>
          <a:prstGeom prst="rect">
            <a:avLst/>
          </a:prstGeom>
        </p:spPr>
      </p:pic>
      <p:pic>
        <p:nvPicPr>
          <p:cNvPr id="14" name="Picture 2" descr="Laravel on LottieFiles. Free Lottie Animation">
            <a:extLst>
              <a:ext uri="{FF2B5EF4-FFF2-40B4-BE49-F238E27FC236}">
                <a16:creationId xmlns:a16="http://schemas.microsoft.com/office/drawing/2014/main" id="{CDA9BB96-CF9A-4B6A-2844-7A48AD8B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7" y="4002087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1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8E4BE5-BC75-B0B0-8A3F-17E547896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968" y="940355"/>
            <a:ext cx="7078063" cy="4782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1DD9B-7D88-460C-1675-6F380C2B1C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4054" y="1513099"/>
            <a:ext cx="6239746" cy="3077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871F0A-B5D6-3AD1-05EB-D194859C7BDA}"/>
              </a:ext>
            </a:extLst>
          </p:cNvPr>
          <p:cNvSpPr txBox="1"/>
          <p:nvPr/>
        </p:nvSpPr>
        <p:spPr>
          <a:xfrm>
            <a:off x="5757672" y="6169451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https://survey.stackoverflow.co/2022/#most-popular-technologies-webframe</a:t>
            </a:r>
          </a:p>
        </p:txBody>
      </p:sp>
    </p:spTree>
    <p:extLst>
      <p:ext uri="{BB962C8B-B14F-4D97-AF65-F5344CB8AC3E}">
        <p14:creationId xmlns:p14="http://schemas.microsoft.com/office/powerpoint/2010/main" val="314773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09E0-5541-0BC3-FD87-91E56DB45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592" y="4340"/>
            <a:ext cx="12117491" cy="752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B81C84-A849-305D-4F00-2010ACCBE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068786"/>
            <a:ext cx="11021963" cy="962159"/>
          </a:xfrm>
          <a:prstGeom prst="rect">
            <a:avLst/>
          </a:prstGeom>
        </p:spPr>
      </p:pic>
      <p:pic>
        <p:nvPicPr>
          <p:cNvPr id="17" name="Picture 2" descr="Laravel Framework Develoment Company-Hire Laravel Web Developer">
            <a:extLst>
              <a:ext uri="{FF2B5EF4-FFF2-40B4-BE49-F238E27FC236}">
                <a16:creationId xmlns:a16="http://schemas.microsoft.com/office/drawing/2014/main" id="{92069E17-47F4-6B6C-ED09-EA5DA93B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6" y="2294472"/>
            <a:ext cx="2269055" cy="22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84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98ADCE-4061-AF2C-175C-0361A2F8B3A4}"/>
              </a:ext>
            </a:extLst>
          </p:cNvPr>
          <p:cNvSpPr txBox="1"/>
          <p:nvPr/>
        </p:nvSpPr>
        <p:spPr>
          <a:xfrm>
            <a:off x="4626174" y="2306471"/>
            <a:ext cx="1469826" cy="1461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PHP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09E0-5541-0BC3-FD87-91E56DB45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592" y="4340"/>
            <a:ext cx="12117491" cy="752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B81C84-A849-305D-4F00-2010ACCBE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068786"/>
            <a:ext cx="11021963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2F223-AF87-3E7C-2356-40CBAAE8C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40" y="2531200"/>
            <a:ext cx="3972479" cy="2372056"/>
          </a:xfrm>
          <a:prstGeom prst="rect">
            <a:avLst/>
          </a:prstGeom>
        </p:spPr>
      </p:pic>
      <p:pic>
        <p:nvPicPr>
          <p:cNvPr id="10" name="Picture 2" descr="Laravel Framework Develoment Company-Hire Laravel Web Developer">
            <a:extLst>
              <a:ext uri="{FF2B5EF4-FFF2-40B4-BE49-F238E27FC236}">
                <a16:creationId xmlns:a16="http://schemas.microsoft.com/office/drawing/2014/main" id="{88CB76B2-046B-A36B-26F2-BC74E08FA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768" y="4452420"/>
            <a:ext cx="2269055" cy="22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1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09E0-5541-0BC3-FD87-91E56DB45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592" y="4340"/>
            <a:ext cx="12117491" cy="752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B81C84-A849-305D-4F00-2010ACCBE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068786"/>
            <a:ext cx="11021963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2F223-AF87-3E7C-2356-40CBAAE8C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40" y="2531200"/>
            <a:ext cx="3972479" cy="2372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73CF7-00BD-38F4-76A6-241BD95C1F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195" y="2280135"/>
            <a:ext cx="428684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6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09E0-5541-0BC3-FD87-91E56DB45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592" y="4340"/>
            <a:ext cx="12117491" cy="752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B81C84-A849-305D-4F00-2010ACCBE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068786"/>
            <a:ext cx="11021963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2F223-AF87-3E7C-2356-40CBAAE8CD8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244640" y="2531200"/>
            <a:ext cx="3972479" cy="2372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73CF7-00BD-38F4-76A6-241BD95C1F7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195" y="2280135"/>
            <a:ext cx="4286848" cy="4448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8F49EE-7510-FA78-7D71-CF66DF1F9C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1253" y="2332501"/>
            <a:ext cx="4826590" cy="4052615"/>
          </a:xfrm>
          <a:prstGeom prst="rect">
            <a:avLst/>
          </a:prstGeom>
        </p:spPr>
      </p:pic>
      <p:pic>
        <p:nvPicPr>
          <p:cNvPr id="15" name="Picture 2" descr="Laravel Framework Develoment Company-Hire Laravel Web Developer">
            <a:extLst>
              <a:ext uri="{FF2B5EF4-FFF2-40B4-BE49-F238E27FC236}">
                <a16:creationId xmlns:a16="http://schemas.microsoft.com/office/drawing/2014/main" id="{AECD590E-8E06-FC82-F070-4DCFBA1C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2" y="2294472"/>
            <a:ext cx="2269055" cy="22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8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4001A-E4BC-16D5-2887-42E33B27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" y="-24731"/>
            <a:ext cx="12136544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9BC9B-3F4A-8C10-E00B-8EF03DC5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-19916"/>
            <a:ext cx="12192000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0C131-196A-CE3A-7674-553034BC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92" y="5772"/>
            <a:ext cx="12146070" cy="7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09E0-5541-0BC3-FD87-91E56DB45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592" y="4340"/>
            <a:ext cx="12117491" cy="752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69AC14-891E-F2E5-3DDC-680FCF0E7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471" y="-5187"/>
            <a:ext cx="12184175" cy="7716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0D01F0-8919-D9E0-16ED-EB914726E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808" y="1261325"/>
            <a:ext cx="10812384" cy="5277587"/>
          </a:xfrm>
          <a:prstGeom prst="rect">
            <a:avLst/>
          </a:prstGeom>
        </p:spPr>
      </p:pic>
      <p:pic>
        <p:nvPicPr>
          <p:cNvPr id="2050" name="Picture 2" descr="Laravel Framework Develoment Company-Hire Laravel Web Developer">
            <a:extLst>
              <a:ext uri="{FF2B5EF4-FFF2-40B4-BE49-F238E27FC236}">
                <a16:creationId xmlns:a16="http://schemas.microsoft.com/office/drawing/2014/main" id="{8941A2E7-8B69-6DF2-3869-88E30B87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2" y="2294472"/>
            <a:ext cx="2269055" cy="22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6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3846" y="2572511"/>
            <a:ext cx="4179570" cy="732705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pr2-2022-11e1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10BC07-92E7-C138-BE2A-0012885D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72189"/>
          <a:stretch/>
        </p:blipFill>
        <p:spPr>
          <a:xfrm>
            <a:off x="0" y="2230885"/>
            <a:ext cx="12192000" cy="1198115"/>
          </a:xfrm>
          <a:prstGeom prst="rect">
            <a:avLst/>
          </a:prstGeom>
        </p:spPr>
      </p:pic>
      <p:pic>
        <p:nvPicPr>
          <p:cNvPr id="3" name="Picture 2" descr="GitHub - laravel/framework: The Laravel Framework.">
            <a:extLst>
              <a:ext uri="{FF2B5EF4-FFF2-40B4-BE49-F238E27FC236}">
                <a16:creationId xmlns:a16="http://schemas.microsoft.com/office/drawing/2014/main" id="{BA80BCB7-E329-1952-08C7-D05597848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1295517"/>
            <a:ext cx="3514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8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10BC07-92E7-C138-BE2A-0012885DB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30885"/>
            <a:ext cx="12192000" cy="4308027"/>
          </a:xfrm>
          <a:prstGeom prst="rect">
            <a:avLst/>
          </a:prstGeom>
        </p:spPr>
      </p:pic>
      <p:pic>
        <p:nvPicPr>
          <p:cNvPr id="3" name="Picture 2" descr="GitHub - laravel/framework: The Laravel Framework.">
            <a:extLst>
              <a:ext uri="{FF2B5EF4-FFF2-40B4-BE49-F238E27FC236}">
                <a16:creationId xmlns:a16="http://schemas.microsoft.com/office/drawing/2014/main" id="{BA80BCB7-E329-1952-08C7-D05597848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1295517"/>
            <a:ext cx="3514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9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C1E39-9CAF-ABAE-E47E-ADBE44733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80607"/>
          <a:stretch/>
        </p:blipFill>
        <p:spPr>
          <a:xfrm>
            <a:off x="147449" y="1294491"/>
            <a:ext cx="11869806" cy="936645"/>
          </a:xfrm>
          <a:prstGeom prst="rect">
            <a:avLst/>
          </a:prstGeom>
        </p:spPr>
      </p:pic>
      <p:pic>
        <p:nvPicPr>
          <p:cNvPr id="12" name="Picture 2" descr="Laravel on LottieFiles. Free Lottie Animation">
            <a:extLst>
              <a:ext uri="{FF2B5EF4-FFF2-40B4-BE49-F238E27FC236}">
                <a16:creationId xmlns:a16="http://schemas.microsoft.com/office/drawing/2014/main" id="{62810AFE-AC36-D9DA-E869-67A113F7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" y="1314957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C1E39-9CAF-ABAE-E47E-ADBE44733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449" y="1294491"/>
            <a:ext cx="11869806" cy="4829849"/>
          </a:xfrm>
          <a:prstGeom prst="rect">
            <a:avLst/>
          </a:prstGeom>
        </p:spPr>
      </p:pic>
      <p:pic>
        <p:nvPicPr>
          <p:cNvPr id="2" name="Picture 2" descr="Laravel on LottieFiles. Free Lottie Animation">
            <a:extLst>
              <a:ext uri="{FF2B5EF4-FFF2-40B4-BE49-F238E27FC236}">
                <a16:creationId xmlns:a16="http://schemas.microsoft.com/office/drawing/2014/main" id="{88C619B3-7BA5-B5A0-0875-0446793D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" y="1314957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7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DC76F-B07E-3ADD-7045-7DDDAE44D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37" y="1496593"/>
            <a:ext cx="11590726" cy="5224882"/>
          </a:xfrm>
          <a:prstGeom prst="rect">
            <a:avLst/>
          </a:prstGeom>
        </p:spPr>
      </p:pic>
      <p:pic>
        <p:nvPicPr>
          <p:cNvPr id="12" name="Picture 2" descr="Laravel on LottieFiles. Free Lottie Animation">
            <a:extLst>
              <a:ext uri="{FF2B5EF4-FFF2-40B4-BE49-F238E27FC236}">
                <a16:creationId xmlns:a16="http://schemas.microsoft.com/office/drawing/2014/main" id="{81760FE5-5D2B-A1BA-D229-1E2F0E50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" y="1314957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1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DC76F-B07E-3ADD-7045-7DDDAE44D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98" y="1407566"/>
            <a:ext cx="11590726" cy="5224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C3570-FEBF-C1F9-2142-F8FBCD77D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0" y="1532291"/>
            <a:ext cx="12174649" cy="5201376"/>
          </a:xfrm>
          <a:prstGeom prst="rect">
            <a:avLst/>
          </a:prstGeom>
        </p:spPr>
      </p:pic>
      <p:pic>
        <p:nvPicPr>
          <p:cNvPr id="9" name="Picture 2" descr="Laravel on LottieFiles. Free Lottie Animation">
            <a:extLst>
              <a:ext uri="{FF2B5EF4-FFF2-40B4-BE49-F238E27FC236}">
                <a16:creationId xmlns:a16="http://schemas.microsoft.com/office/drawing/2014/main" id="{8B45CA1D-5CEB-FC89-8974-4049E5D0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" y="1314957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4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5DB02-C6E0-65A4-3D9D-D299FEE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-30969"/>
            <a:ext cx="12192000" cy="7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69528-83B1-67FA-7723-54167285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DC76F-B07E-3ADD-7045-7DDDAE44D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98" y="1407566"/>
            <a:ext cx="11590726" cy="5224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C3570-FEBF-C1F9-2142-F8FBCD77D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0" y="1532291"/>
            <a:ext cx="12174649" cy="520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0FC22-3093-4894-7F86-D1470AC527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0" y="1491841"/>
            <a:ext cx="12165123" cy="5220429"/>
          </a:xfrm>
          <a:prstGeom prst="rect">
            <a:avLst/>
          </a:prstGeom>
        </p:spPr>
      </p:pic>
      <p:pic>
        <p:nvPicPr>
          <p:cNvPr id="10" name="Picture 2" descr="Laravel on LottieFiles. Free Lottie Animation">
            <a:extLst>
              <a:ext uri="{FF2B5EF4-FFF2-40B4-BE49-F238E27FC236}">
                <a16:creationId xmlns:a16="http://schemas.microsoft.com/office/drawing/2014/main" id="{AD23D972-0DA1-1ADB-0DC4-03E18AD0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" y="1314957"/>
            <a:ext cx="1040321" cy="10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6071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5" id="{DBE773F4-03EF-460F-8123-2ED25579554B}" vid="{FED336E3-054A-486F-8CDB-8815D6B3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05327A-3F11-4B74-87F2-F91762B92A4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76A8F61-3FE0-4499-9D74-D8DA5DD8FD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CBB7AC-E012-4960-B083-33C7C7C0C8C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{B61B3AA9-569C-4704-BD8F-FE0A5928B6EE}tf67328976_win32</Template>
  <TotalTime>318</TotalTime>
  <Words>120</Words>
  <Application>Microsoft Office PowerPoint</Application>
  <PresentationFormat>Widescreen</PresentationFormat>
  <Paragraphs>76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Tenorite</vt:lpstr>
      <vt:lpstr>Wingdings</vt:lpstr>
      <vt:lpstr>Custom</vt:lpstr>
      <vt:lpstr>LARAVEL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pr2-2022-11e1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INTRODUCTION</dc:title>
  <dc:creator>ABDUL WAHAB  AMIR</dc:creator>
  <cp:lastModifiedBy>Teacher</cp:lastModifiedBy>
  <cp:revision>57</cp:revision>
  <dcterms:created xsi:type="dcterms:W3CDTF">2023-09-25T14:38:38Z</dcterms:created>
  <dcterms:modified xsi:type="dcterms:W3CDTF">2023-09-28T08:43:57Z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